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98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61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01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90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44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00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6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03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26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00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29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10BFE-013A-481D-940F-8B64D840105F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EE1E-686E-4024-99EE-ADE92ACBB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9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00EBC51-F822-47FE-AE2D-F72B030CD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" r="1803"/>
          <a:stretch/>
        </p:blipFill>
        <p:spPr>
          <a:xfrm>
            <a:off x="0" y="-1"/>
            <a:ext cx="9906000" cy="689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0771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A4-Papier (210 x 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Weis, Christian D.</dc:creator>
  <cp:lastModifiedBy>Markus Ulrich</cp:lastModifiedBy>
  <cp:revision>7</cp:revision>
  <dcterms:created xsi:type="dcterms:W3CDTF">2021-03-24T11:34:23Z</dcterms:created>
  <dcterms:modified xsi:type="dcterms:W3CDTF">2021-04-09T08:05:06Z</dcterms:modified>
</cp:coreProperties>
</file>