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0" r:id="rId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3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10BFE-013A-481D-940F-8B64D840105F}" type="datetimeFigureOut">
              <a:rPr lang="de-DE" smtClean="0"/>
              <a:t>09.04.2021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DEE1E-686E-4024-99EE-ADE92ACBBA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9985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10BFE-013A-481D-940F-8B64D840105F}" type="datetimeFigureOut">
              <a:rPr lang="de-DE" smtClean="0"/>
              <a:t>09.04.2021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DEE1E-686E-4024-99EE-ADE92ACBBA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6616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10BFE-013A-481D-940F-8B64D840105F}" type="datetimeFigureOut">
              <a:rPr lang="de-DE" smtClean="0"/>
              <a:t>09.04.2021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DEE1E-686E-4024-99EE-ADE92ACBBA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5015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10BFE-013A-481D-940F-8B64D840105F}" type="datetimeFigureOut">
              <a:rPr lang="de-DE" smtClean="0"/>
              <a:t>09.04.2021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DEE1E-686E-4024-99EE-ADE92ACBBA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9902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10BFE-013A-481D-940F-8B64D840105F}" type="datetimeFigureOut">
              <a:rPr lang="de-DE" smtClean="0"/>
              <a:t>09.04.2021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DEE1E-686E-4024-99EE-ADE92ACBBA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7449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10BFE-013A-481D-940F-8B64D840105F}" type="datetimeFigureOut">
              <a:rPr lang="de-DE" smtClean="0"/>
              <a:t>09.04.2021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DEE1E-686E-4024-99EE-ADE92ACBBA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2005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10BFE-013A-481D-940F-8B64D840105F}" type="datetimeFigureOut">
              <a:rPr lang="de-DE" smtClean="0"/>
              <a:t>09.04.2021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DEE1E-686E-4024-99EE-ADE92ACBBA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460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10BFE-013A-481D-940F-8B64D840105F}" type="datetimeFigureOut">
              <a:rPr lang="de-DE" smtClean="0"/>
              <a:t>09.04.2021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DEE1E-686E-4024-99EE-ADE92ACBBA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1035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10BFE-013A-481D-940F-8B64D840105F}" type="datetimeFigureOut">
              <a:rPr lang="de-DE" smtClean="0"/>
              <a:t>09.04.2021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DEE1E-686E-4024-99EE-ADE92ACBBA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0263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10BFE-013A-481D-940F-8B64D840105F}" type="datetimeFigureOut">
              <a:rPr lang="de-DE" smtClean="0"/>
              <a:t>09.04.2021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DEE1E-686E-4024-99EE-ADE92ACBBA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0005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10BFE-013A-481D-940F-8B64D840105F}" type="datetimeFigureOut">
              <a:rPr lang="de-DE" smtClean="0"/>
              <a:t>09.04.2021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DEE1E-686E-4024-99EE-ADE92ACBBA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1290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10BFE-013A-481D-940F-8B64D840105F}" type="datetimeFigureOut">
              <a:rPr lang="de-DE" smtClean="0"/>
              <a:t>09.04.2021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DEE1E-686E-4024-99EE-ADE92ACBBA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8945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C8BD9D9C-567B-42C0-8C80-146EE300A5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802"/>
          <a:stretch/>
        </p:blipFill>
        <p:spPr>
          <a:xfrm>
            <a:off x="0" y="-1"/>
            <a:ext cx="9906000" cy="687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937416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A4-Papier (210 x 297 mm)</PresentationFormat>
  <Paragraphs>0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4" baseType="lpstr">
      <vt:lpstr>Arial</vt:lpstr>
      <vt:lpstr>Calibri</vt:lpstr>
      <vt:lpstr>Larissa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Weis, Christian D.</dc:creator>
  <cp:lastModifiedBy>Markus Ulrich</cp:lastModifiedBy>
  <cp:revision>8</cp:revision>
  <dcterms:created xsi:type="dcterms:W3CDTF">2021-03-24T11:34:23Z</dcterms:created>
  <dcterms:modified xsi:type="dcterms:W3CDTF">2021-04-09T08:05:28Z</dcterms:modified>
</cp:coreProperties>
</file>